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p:scale>
          <a:sx n="75" d="100"/>
          <a:sy n="75" d="100"/>
        </p:scale>
        <p:origin x="4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709</Words>
  <Application>Microsoft Office PowerPoint</Application>
  <PresentationFormat>Widescreen</PresentationFormat>
  <Paragraphs>256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Thanh Hằng (ADAS – GV)</cp:lastModifiedBy>
  <cp:revision>55</cp:revision>
  <dcterms:created xsi:type="dcterms:W3CDTF">2021-06-02T01:34:28Z</dcterms:created>
  <dcterms:modified xsi:type="dcterms:W3CDTF">2021-06-03T07:24:32Z</dcterms:modified>
</cp:coreProperties>
</file>